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72" r:id="rId3"/>
    <p:sldId id="291" r:id="rId4"/>
    <p:sldId id="292" r:id="rId5"/>
    <p:sldId id="277" r:id="rId6"/>
    <p:sldId id="284" r:id="rId7"/>
    <p:sldId id="281" r:id="rId8"/>
    <p:sldId id="287" r:id="rId9"/>
    <p:sldId id="285" r:id="rId10"/>
    <p:sldId id="282" r:id="rId11"/>
    <p:sldId id="288" r:id="rId12"/>
    <p:sldId id="286" r:id="rId13"/>
    <p:sldId id="283" r:id="rId14"/>
    <p:sldId id="289" r:id="rId15"/>
    <p:sldId id="290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D1989F-F40B-4FD4-BD22-4DD981D4D71A}" v="1" dt="2019-04-17T13:59:11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33" autoAdjust="0"/>
  </p:normalViewPr>
  <p:slideViewPr>
    <p:cSldViewPr snapToGrid="0">
      <p:cViewPr varScale="1">
        <p:scale>
          <a:sx n="94" d="100"/>
          <a:sy n="94" d="100"/>
        </p:scale>
        <p:origin x="108" y="192"/>
      </p:cViewPr>
      <p:guideLst/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URN:SPO:ANON#31B154290B162148EED07AED15875E7446606744CDBC605D3C5CD430887215E8" providerId="AD" clId="Web-{72EC35C4-B3A0-4C2F-8225-D356C9C508BB}"/>
  </pc:docChgLst>
  <pc:docChgLst>
    <pc:chgData name="Guest User" userId="S::urn:spo:anon#0d7b3bc49242c8832d3095c57c8e7ecb07789c630436dcc9dda5070da1650fb5::" providerId="AD" clId="Web-{AA8A2B83-EC81-459B-92D2-26BAEB02F782}"/>
  </pc:docChgLst>
  <pc:docChgLst>
    <pc:chgData name="Casson,Kyle Arthur" userId="10033FFF8C17A27F@LIVE.COM" providerId="AD" clId="Web-{5EC0CBFB-5E1A-4BEF-97D1-CD46A6DF00DB}"/>
  </pc:docChgLst>
  <pc:docChgLst>
    <pc:chgData name="Casson,Kyle Arthur" userId="10033FFF8C17A27F@LIVE.COM" providerId="AD" clId="Web-{3C5BA0F4-C13D-49B3-A1ED-22E1EC5FE183}"/>
  </pc:docChgLst>
  <pc:docChgLst>
    <pc:chgData name="Guest User" userId="S::urn:spo:anon#0d7b3bc49242c8832d3095c57c8e7ecb07789c630436dcc9dda5070da1650fb5::" providerId="AD" clId="Web-{DCDEB3FC-7086-4FE6-A7BD-F78155A10B1A}"/>
  </pc:docChgLst>
  <pc:docChgLst>
    <pc:chgData name="Guest User" userId="S::urn:spo:anon#bba76a5fad40daeee02e63e7c58389bdd680a04aa10d854bf5b1710d29bb2b61::" providerId="AD" clId="Web-{A76C1589-0AF2-439F-864A-755A0733CCE4}"/>
  </pc:docChgLst>
  <pc:docChgLst>
    <pc:chgData name="Wuest,Thomas Mason" userId="S::tmwues02@louisville.edu::ad746178-9d75-41b8-b916-61db79e22466" providerId="AD" clId="Web-{E0DAB112-EFD5-4383-AFDF-5CF0F858138F}"/>
  </pc:docChgLst>
  <pc:docChgLst>
    <pc:chgData name="Casson,Kyle Arthur" userId="10033FFF8C17A27F@LIVE.COM" providerId="AD" clId="Web-{C3EB7513-E457-4FF8-A598-DE31AEF6C23A}"/>
  </pc:docChgLst>
  <pc:docChgLst>
    <pc:chgData name="Guest User" userId="S::urn:spo:anon#49def4196702b8db278ca413b6b91a0238d630ceb14b6c2599f3341082eb5e39::" providerId="AD" clId="Web-{E9026564-2C41-4487-95B4-EE9A726B184C}"/>
  </pc:docChgLst>
  <pc:docChgLst>
    <pc:chgData name="Casson,Kyle Arthur" userId="10033FFF8C17A27F@LIVE.COM" providerId="AD" clId="Web-{EE6F167E-5377-4141-8643-B565FC5F3C3A}"/>
  </pc:docChgLst>
  <pc:docChgLst>
    <pc:chgData name="Guest User" userId="S::urn:spo:anon#e9d8f923ed1b6086a57bdec982b9034387255825b0724d7c2dcf4df203d78235::" providerId="AD" clId="Web-{5B833C62-481C-4EF8-A45F-1E7174D81812}"/>
  </pc:docChgLst>
  <pc:docChgLst>
    <pc:chgData name="Guest User" userId="S::urn:spo:anon#bba76a5fad40daeee02e63e7c58389bdd680a04aa10d854bf5b1710d29bb2b61::" providerId="AD" clId="Web-{3A058B97-0380-4CE7-93F3-DEA2BC26FC4E}"/>
  </pc:docChgLst>
  <pc:docChgLst>
    <pc:chgData name="Casson,Kyle Arthur" userId="S::kacass07@louisville.edu::e14a018e-5b2b-4066-a447-b49aeb96935f" providerId="AD" clId="Web-{DDA3FD83-2DDC-41A4-BEBC-A478D2BF8C00}"/>
  </pc:docChgLst>
  <pc:docChgLst>
    <pc:chgData name="Goodridge,Nicholas Samuel" userId="S::nsgood02@louisville.edu::e54502cc-8e42-432a-81cb-f9a9f491fbf6" providerId="AD" clId="Web-{D86BFB3E-E2E9-4A81-9A7E-1A65311D5999}"/>
  </pc:docChgLst>
  <pc:docChgLst>
    <pc:chgData name="Wuest,Thomas Mason" userId="S::tmwues02@louisville.edu::ad746178-9d75-41b8-b916-61db79e22466" providerId="AD" clId="Web-{CB565C95-AE4D-4F63-ADB6-BB48490DE022}"/>
  </pc:docChgLst>
  <pc:docChgLst>
    <pc:chgData name="Casson,Kyle Arthur" userId="S::kacass07@louisville.edu::e14a018e-5b2b-4066-a447-b49aeb96935f" providerId="AD" clId="Web-{3D9DC33A-EB9C-4ED2-A86A-63BCA39DFFE5}"/>
  </pc:docChgLst>
  <pc:docChgLst>
    <pc:chgData name="Guest User" userId="S::urn:spo:anon#49def4196702b8db278ca413b6b91a0238d630ceb14b6c2599f3341082eb5e39::" providerId="AD" clId="Web-{078AF326-EB85-44A5-A195-776C0A53E085}"/>
  </pc:docChgLst>
  <pc:docChgLst>
    <pc:chgData name="Guest User" userId="URN:SPO:ANON#31B154290B162148EED07AED15875E7446606744CDBC605D3C5CD430887215E8" providerId="AD" clId="Web-{4A62181F-0000-4484-A251-B0001592ECA1}"/>
  </pc:docChgLst>
  <pc:docChgLst>
    <pc:chgData name="Guest User" userId="S::urn:spo:anon#49def4196702b8db278ca413b6b91a0238d630ceb14b6c2599f3341082eb5e39::" providerId="AD" clId="Web-{F6F2E11C-23C8-4EBF-A03E-5DB547830463}"/>
  </pc:docChgLst>
  <pc:docChgLst>
    <pc:chgData name="Wuest,Thomas Mason" userId="S::tmwues02@louisville.edu::ad746178-9d75-41b8-b916-61db79e22466" providerId="AD" clId="Web-{DB400907-071B-4F3E-83FC-E9F0180C04DE}"/>
  </pc:docChgLst>
  <pc:docChgLst>
    <pc:chgData name="Casson,Kyle Arthur" userId="S::kacass07@louisville.edu::e14a018e-5b2b-4066-a447-b49aeb96935f" providerId="AD" clId="Web-{51EFACE4-03FF-4410-B782-8FB4E001E51B}"/>
  </pc:docChgLst>
  <pc:docChgLst>
    <pc:chgData name="Goodridge,Nicholas Samuel" userId="1803BFFDB3AB084C@LIVE.COM" providerId="AD" clId="Web-{50FA2EE4-993E-4786-978D-6C8B3F06D163}"/>
  </pc:docChgLst>
  <pc:docChgLst>
    <pc:chgData name="Casson,Kyle Arthur" userId="S::kacass07@louisville.edu::e14a018e-5b2b-4066-a447-b49aeb96935f" providerId="AD" clId="Web-{9C371D4D-0F19-492C-8A9D-EC1D9DA66358}"/>
  </pc:docChgLst>
  <pc:docChgLst>
    <pc:chgData name="Guest User" userId="S::urn:spo:anon#bba76a5fad40daeee02e63e7c58389bdd680a04aa10d854bf5b1710d29bb2b61::" providerId="AD" clId="Web-{217C533A-3D85-4BA2-94D2-DF1EDAAD370F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40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06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26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19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76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7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55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6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7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6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4AF3-0555-4C69-BD9D-8995D4F1B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for HOOF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7A340-87B7-40A4-89F2-0D2CFE87E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/>
          <a:lstStyle/>
          <a:p>
            <a:r>
              <a:rPr lang="en-US" sz="2800" dirty="0"/>
              <a:t>Specter Designs</a:t>
            </a:r>
          </a:p>
        </p:txBody>
      </p:sp>
    </p:spTree>
    <p:extLst>
      <p:ext uri="{BB962C8B-B14F-4D97-AF65-F5344CB8AC3E}">
        <p14:creationId xmlns:p14="http://schemas.microsoft.com/office/powerpoint/2010/main" val="22340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Volunteer Portal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191" y="1877278"/>
            <a:ext cx="10662081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Volunteer Prototypes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E1C0A2-7006-4C21-B61A-8662D43C1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36" y="2580734"/>
            <a:ext cx="5362116" cy="3203029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B7B779-1346-468B-B076-3F679891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39" y="2580817"/>
            <a:ext cx="5561162" cy="31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Board Member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331" y="1877278"/>
            <a:ext cx="10527801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Board Member Portal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894" y="1877278"/>
            <a:ext cx="10540675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Board Member Prototypes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E1C0A2-7006-4C21-B61A-8662D43C1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36" y="2580734"/>
            <a:ext cx="5230736" cy="312420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B7B779-1346-468B-B076-3F679891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86" y="2580817"/>
            <a:ext cx="5561162" cy="3134101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ABF34C-7340-4770-968E-0DEA906B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0" y="2578570"/>
            <a:ext cx="5331124" cy="3124219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C1AC1C-BDC3-41AE-BDDE-82C93DD5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85" y="2581123"/>
            <a:ext cx="5546785" cy="306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Board Member Prototypes Cont'd.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E1C0A2-7006-4C21-B61A-8662D43C1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36" y="2580734"/>
            <a:ext cx="5230736" cy="312420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B7B779-1346-468B-B076-3F679891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86" y="2580817"/>
            <a:ext cx="5561162" cy="3134101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ABF34C-7340-4770-968E-0DEA906B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0" y="2578570"/>
            <a:ext cx="5331124" cy="3124219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C1AC1C-BDC3-41AE-BDDE-82C93DD5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85" y="2581123"/>
            <a:ext cx="5546785" cy="3061604"/>
          </a:xfrm>
          <a:prstGeom prst="rect">
            <a:avLst/>
          </a:prstGeom>
        </p:spPr>
      </p:pic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E05943-7443-4203-A1CA-7F9A2FDE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9" y="2502964"/>
            <a:ext cx="5331123" cy="3203543"/>
          </a:xfrm>
          <a:prstGeom prst="rect">
            <a:avLst/>
          </a:prstGeom>
        </p:spPr>
      </p:pic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0E03F6-9A48-4ED1-8A37-DA3279BE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417" y="2649349"/>
            <a:ext cx="5460520" cy="29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4B89-AE33-4BE9-88D5-1518B1C4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 Service Provider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7301DD-958C-41E3-99EA-D99FAEC77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395" y="2667000"/>
            <a:ext cx="3124200" cy="31242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B141A4-D9EA-475C-A5AD-E417EC99D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627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Easiest and most simple to use online backup service</a:t>
            </a:r>
          </a:p>
          <a:p>
            <a:r>
              <a:rPr lang="en-US" dirty="0"/>
              <a:t>$4.95/month = 75GB online backup storage</a:t>
            </a:r>
          </a:p>
          <a:p>
            <a:r>
              <a:rPr lang="en-US" dirty="0"/>
              <a:t>$6.95/month = Unlimited backup storage</a:t>
            </a:r>
          </a:p>
          <a:p>
            <a:r>
              <a:rPr lang="en-US" dirty="0"/>
              <a:t>Supports all Operating Systems</a:t>
            </a:r>
          </a:p>
          <a:p>
            <a:pPr lvl="1"/>
            <a:r>
              <a:rPr lang="en-US" dirty="0"/>
              <a:t>Including mobile devices</a:t>
            </a:r>
          </a:p>
          <a:p>
            <a:r>
              <a:rPr lang="en-US" dirty="0"/>
              <a:t>Provides: </a:t>
            </a:r>
          </a:p>
          <a:p>
            <a:pPr lvl="1"/>
            <a:r>
              <a:rPr lang="en-US" dirty="0"/>
              <a:t>Data encryption</a:t>
            </a:r>
          </a:p>
          <a:p>
            <a:pPr lvl="1"/>
            <a:r>
              <a:rPr lang="en-US" dirty="0"/>
              <a:t>File versioning</a:t>
            </a:r>
          </a:p>
          <a:p>
            <a:pPr lvl="1"/>
            <a:r>
              <a:rPr lang="en-US" dirty="0"/>
              <a:t>File recovery</a:t>
            </a:r>
          </a:p>
        </p:txBody>
      </p:sp>
    </p:spTree>
    <p:extLst>
      <p:ext uri="{BB962C8B-B14F-4D97-AF65-F5344CB8AC3E}">
        <p14:creationId xmlns:p14="http://schemas.microsoft.com/office/powerpoint/2010/main" val="42919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213E-6231-480A-83E0-6AE0F0B2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415B-CDBE-4E94-90BA-BE1C71A7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Overview of the Class Diagram</a:t>
            </a:r>
          </a:p>
          <a:p>
            <a:pPr marL="457200" indent="-457200">
              <a:buAutoNum type="arabicPeriod"/>
            </a:pPr>
            <a:r>
              <a:rPr lang="en-US" dirty="0"/>
              <a:t>Described the relationships through a ERD</a:t>
            </a:r>
          </a:p>
          <a:p>
            <a:pPr marL="457200" indent="-457200">
              <a:buAutoNum type="arabicPeriod"/>
            </a:pPr>
            <a:r>
              <a:rPr lang="en-US" dirty="0"/>
              <a:t>Provided an example of the Data Dictionary </a:t>
            </a:r>
          </a:p>
          <a:p>
            <a:pPr marL="457200" indent="-457200">
              <a:buAutoNum type="arabicPeriod"/>
            </a:pPr>
            <a:r>
              <a:rPr lang="en-US" dirty="0"/>
              <a:t>Basic Walkthrough of the Windows Navigation Diagram</a:t>
            </a:r>
          </a:p>
          <a:p>
            <a:pPr marL="457200" indent="-457200">
              <a:buAutoNum type="arabicPeriod"/>
            </a:pPr>
            <a:r>
              <a:rPr lang="en-US" dirty="0"/>
              <a:t>Example of Prototypes based off WND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8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9FD9-C19C-4963-9215-E003E3DC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800E-F6F4-46B8-BDDE-3CEAEF1A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romanUcPeriod"/>
            </a:pPr>
            <a:r>
              <a:rPr lang="en-US" dirty="0"/>
              <a:t>Problem areas</a:t>
            </a:r>
          </a:p>
          <a:p>
            <a:pPr marL="457200" indent="-457200">
              <a:buAutoNum type="romanUcPeriod"/>
            </a:pPr>
            <a:r>
              <a:rPr lang="en-US" dirty="0"/>
              <a:t>Improvements</a:t>
            </a:r>
          </a:p>
          <a:p>
            <a:pPr marL="457200" indent="-457200">
              <a:buAutoNum type="romanUcPeriod"/>
            </a:pPr>
            <a:r>
              <a:rPr lang="en-US" dirty="0"/>
              <a:t>Windows Navigation Diagram</a:t>
            </a:r>
          </a:p>
          <a:p>
            <a:pPr marL="457200" indent="-457200">
              <a:buAutoNum type="romanUcPeriod"/>
            </a:pPr>
            <a:r>
              <a:rPr lang="en-US" dirty="0"/>
              <a:t>Prototypes</a:t>
            </a:r>
          </a:p>
          <a:p>
            <a:pPr marL="457200" indent="-457200">
              <a:buAutoNum type="romanUcPeriod"/>
            </a:pPr>
            <a:r>
              <a:rPr lang="en-US" dirty="0"/>
              <a:t>Conclusion</a:t>
            </a:r>
          </a:p>
          <a:p>
            <a:pPr marL="457200" indent="-457200"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7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2DBE-71D5-4AA3-A9C2-E5074526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6AF8-D783-4825-A4A0-90B89458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an online presence, limiting company awareness</a:t>
            </a:r>
          </a:p>
          <a:p>
            <a:r>
              <a:rPr lang="en-US" dirty="0"/>
              <a:t>Lack of online donation options for users, limiting the ways they can give.</a:t>
            </a:r>
          </a:p>
          <a:p>
            <a:r>
              <a:rPr lang="en-US" dirty="0"/>
              <a:t>Lack of central information source, increasing information gathering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F9C-7342-4F0F-B23A-61C7FE16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Areas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0647-567A-47BD-8608-EA8C5286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create a centralized database where all the company data may be stored and accessed</a:t>
            </a:r>
          </a:p>
          <a:p>
            <a:r>
              <a:rPr lang="en-US" dirty="0"/>
              <a:t>We Believe we can improve donation revenue through expanding online options.</a:t>
            </a:r>
          </a:p>
          <a:p>
            <a:r>
              <a:rPr lang="en-US" dirty="0"/>
              <a:t>We see ways to facilitate improvement in the grant writing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9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C3E1-5142-47B3-B578-A5D10DEF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574DD-BF41-40DA-BD6B-33B242786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404" y="2048772"/>
            <a:ext cx="10636939" cy="3699295"/>
          </a:xfrm>
        </p:spPr>
        <p:txBody>
          <a:bodyPr/>
          <a:lstStyle/>
          <a:p>
            <a:r>
              <a:rPr lang="en-US" dirty="0"/>
              <a:t>Objective: To present prototypes bases off of the Windows Navigation Diagram</a:t>
            </a:r>
          </a:p>
          <a:p>
            <a:r>
              <a:rPr lang="en-US" dirty="0"/>
              <a:t>Various Prototypes represent several portals based upon the type of user:</a:t>
            </a:r>
          </a:p>
          <a:p>
            <a:pPr lvl="1"/>
            <a:r>
              <a:rPr lang="en-US" dirty="0"/>
              <a:t>Donor</a:t>
            </a:r>
          </a:p>
          <a:p>
            <a:pPr lvl="1"/>
            <a:r>
              <a:rPr lang="en-US" dirty="0"/>
              <a:t>Volunteer </a:t>
            </a:r>
          </a:p>
          <a:p>
            <a:pPr lvl="1"/>
            <a:r>
              <a:rPr lang="en-US" dirty="0"/>
              <a:t>Board Member</a:t>
            </a:r>
          </a:p>
        </p:txBody>
      </p:sp>
    </p:spTree>
    <p:extLst>
      <p:ext uri="{BB962C8B-B14F-4D97-AF65-F5344CB8AC3E}">
        <p14:creationId xmlns:p14="http://schemas.microsoft.com/office/powerpoint/2010/main" val="396990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Donor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814" y="1847490"/>
            <a:ext cx="10618834" cy="50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6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Donor Portal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191" y="1858243"/>
            <a:ext cx="10662081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Donor Prototypes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A725C1-3F9A-46E4-A44C-BE457BF4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93" y="2580735"/>
            <a:ext cx="5515664" cy="3124201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E539033-DAE2-4C34-9A31-C86FB720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85" y="2584068"/>
            <a:ext cx="5474899" cy="3141980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EE53D6D-42CE-4C97-B5D0-8C932F36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3" y="2522640"/>
            <a:ext cx="5575540" cy="31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7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 dirty="0"/>
              <a:t>Volunteer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637" y="1877278"/>
            <a:ext cx="10655189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7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Parallax</vt:lpstr>
      <vt:lpstr>Proposal for HOOF Information System</vt:lpstr>
      <vt:lpstr>Agenda</vt:lpstr>
      <vt:lpstr>Problem Area </vt:lpstr>
      <vt:lpstr>Problem Areas Improvement</vt:lpstr>
      <vt:lpstr>Prototypes</vt:lpstr>
      <vt:lpstr>Donor Login</vt:lpstr>
      <vt:lpstr>Donor Portal</vt:lpstr>
      <vt:lpstr>Examples of Past Donor Prototypes</vt:lpstr>
      <vt:lpstr>Volunteer Login</vt:lpstr>
      <vt:lpstr>Volunteer Portal</vt:lpstr>
      <vt:lpstr>Examples of Past Volunteer Prototypes</vt:lpstr>
      <vt:lpstr>Board Member Login</vt:lpstr>
      <vt:lpstr>Board Member Portal</vt:lpstr>
      <vt:lpstr>Examples of Past Board Member Prototypes</vt:lpstr>
      <vt:lpstr>Examples of Past Board Member Prototypes Cont'd.</vt:lpstr>
      <vt:lpstr>Data Backup Service Provider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HOOF Information System</dc:title>
  <cp:lastModifiedBy>Casson,Kyle Arthur</cp:lastModifiedBy>
  <cp:revision>10</cp:revision>
  <dcterms:modified xsi:type="dcterms:W3CDTF">2019-04-17T13:59:20Z</dcterms:modified>
</cp:coreProperties>
</file>